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2" r:id="rId3"/>
  </p:sldMasterIdLst>
  <p:notesMasterIdLst>
    <p:notesMasterId r:id="rId13"/>
  </p:notesMasterIdLst>
  <p:handoutMasterIdLst>
    <p:handoutMasterId r:id="rId14"/>
  </p:handoutMasterIdLst>
  <p:sldIdLst>
    <p:sldId id="258" r:id="rId4"/>
    <p:sldId id="263" r:id="rId5"/>
    <p:sldId id="264" r:id="rId6"/>
    <p:sldId id="265" r:id="rId7"/>
    <p:sldId id="266" r:id="rId8"/>
    <p:sldId id="267" r:id="rId9"/>
    <p:sldId id="260" r:id="rId10"/>
    <p:sldId id="257" r:id="rId11"/>
    <p:sldId id="262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53A2D7"/>
    <a:srgbClr val="6A97C1"/>
    <a:srgbClr val="77AAD8"/>
    <a:srgbClr val="3F80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713" autoAdjust="0"/>
  </p:normalViewPr>
  <p:slideViewPr>
    <p:cSldViewPr snapToGrid="0" snapToObjects="1">
      <p:cViewPr varScale="1">
        <p:scale>
          <a:sx n="58" d="100"/>
          <a:sy n="58" d="100"/>
        </p:scale>
        <p:origin x="78" y="3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8EA887-F648-E748-AFEE-AE278FAFD4AE}" type="datetimeFigureOut">
              <a:rPr lang="en-US" smtClean="0"/>
              <a:pPr/>
              <a:t>5/3/2017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9A508-4768-1F44-8E5A-71DDFD4A27F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618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D18A2-375F-274E-BED4-476A6F228695}" type="datetimeFigureOut">
              <a:rPr lang="en-US" smtClean="0"/>
              <a:pPr/>
              <a:t>5/3/2017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8EC1B7-E4C8-1442-9741-25E2BFE577F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35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527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827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74704"/>
            <a:ext cx="2057400" cy="5151459"/>
          </a:xfrm>
        </p:spPr>
        <p:txBody>
          <a:bodyPr vert="eaVert"/>
          <a:lstStyle/>
          <a:p>
            <a:r>
              <a:rPr lang="x-none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74704"/>
            <a:ext cx="6019800" cy="5151459"/>
          </a:xfrm>
        </p:spPr>
        <p:txBody>
          <a:bodyPr vert="eaVert"/>
          <a:lstStyle/>
          <a:p>
            <a:pPr lvl="0"/>
            <a:r>
              <a:rPr lang="x-none" dirty="0" smtClean="0"/>
              <a:t>Click to edit Master text styles</a:t>
            </a:r>
          </a:p>
          <a:p>
            <a:pPr lvl="1"/>
            <a:r>
              <a:rPr lang="x-none" dirty="0" smtClean="0"/>
              <a:t>Second level</a:t>
            </a:r>
          </a:p>
          <a:p>
            <a:pPr lvl="2"/>
            <a:r>
              <a:rPr lang="x-none" dirty="0" smtClean="0"/>
              <a:t>Third level</a:t>
            </a:r>
          </a:p>
          <a:p>
            <a:pPr lvl="3"/>
            <a:r>
              <a:rPr lang="x-none" dirty="0" smtClean="0"/>
              <a:t>Fourth level</a:t>
            </a:r>
          </a:p>
          <a:p>
            <a:pPr lvl="4"/>
            <a:r>
              <a:rPr lang="x-none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898989"/>
                </a:solidFill>
              </a:defRPr>
            </a:lvl1pPr>
          </a:lstStyle>
          <a:p>
            <a:r>
              <a:rPr lang="en-US" smtClean="0"/>
              <a:t>Introdução à Engenharia 2016.2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551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086600" cy="1470025"/>
          </a:xfrm>
        </p:spPr>
        <p:txBody>
          <a:bodyPr/>
          <a:lstStyle>
            <a:lvl1pPr algn="l"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0866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0410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78129" y="64006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4151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086600" cy="1470025"/>
          </a:xfrm>
        </p:spPr>
        <p:txBody>
          <a:bodyPr/>
          <a:lstStyle>
            <a:lvl1pPr algn="l"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0866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0410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898989"/>
                </a:solidFill>
              </a:defRPr>
            </a:lvl1pPr>
          </a:lstStyle>
          <a:p>
            <a:r>
              <a:rPr lang="en-US" smtClean="0"/>
              <a:t>Introdução à Engenharia 2016.2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78129" y="64006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14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088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284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4772"/>
            <a:ext cx="4038600" cy="388139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dirty="0" smtClean="0"/>
              <a:t>Click to edit Master text styles</a:t>
            </a:r>
          </a:p>
          <a:p>
            <a:pPr lvl="1"/>
            <a:r>
              <a:rPr lang="x-none" dirty="0" smtClean="0"/>
              <a:t>Second level</a:t>
            </a:r>
          </a:p>
          <a:p>
            <a:pPr lvl="2"/>
            <a:r>
              <a:rPr lang="x-none" dirty="0" smtClean="0"/>
              <a:t>Third level</a:t>
            </a:r>
          </a:p>
          <a:p>
            <a:pPr lvl="3"/>
            <a:r>
              <a:rPr lang="x-none" dirty="0" smtClean="0"/>
              <a:t>Fourth level</a:t>
            </a:r>
          </a:p>
          <a:p>
            <a:pPr lvl="4"/>
            <a:r>
              <a:rPr lang="x-none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4772"/>
            <a:ext cx="4038600" cy="388139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dirty="0" smtClean="0"/>
              <a:t>Click to edit Master text styles</a:t>
            </a:r>
          </a:p>
          <a:p>
            <a:pPr lvl="1"/>
            <a:r>
              <a:rPr lang="x-none" dirty="0" smtClean="0"/>
              <a:t>Second level</a:t>
            </a:r>
          </a:p>
          <a:p>
            <a:pPr lvl="2"/>
            <a:r>
              <a:rPr lang="x-none" dirty="0" smtClean="0"/>
              <a:t>Third level</a:t>
            </a:r>
          </a:p>
          <a:p>
            <a:pPr lvl="3"/>
            <a:r>
              <a:rPr lang="x-none" dirty="0" smtClean="0"/>
              <a:t>Fourth level</a:t>
            </a:r>
          </a:p>
          <a:p>
            <a:pPr lvl="4"/>
            <a:r>
              <a:rPr lang="x-none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015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74875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012719"/>
            <a:ext cx="4040188" cy="311344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dirty="0" smtClean="0"/>
              <a:t>Click to edit Master text styles</a:t>
            </a:r>
          </a:p>
          <a:p>
            <a:pPr lvl="1"/>
            <a:r>
              <a:rPr lang="x-none" dirty="0" smtClean="0"/>
              <a:t>Second level</a:t>
            </a:r>
          </a:p>
          <a:p>
            <a:pPr lvl="2"/>
            <a:r>
              <a:rPr lang="x-none" dirty="0" smtClean="0"/>
              <a:t>Third level</a:t>
            </a:r>
          </a:p>
          <a:p>
            <a:pPr lvl="3"/>
            <a:r>
              <a:rPr lang="x-none" dirty="0" smtClean="0"/>
              <a:t>Fourth level</a:t>
            </a:r>
          </a:p>
          <a:p>
            <a:pPr lvl="4"/>
            <a:r>
              <a:rPr lang="x-none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174875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012719"/>
            <a:ext cx="4041775" cy="311344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dirty="0" smtClean="0"/>
              <a:t>Click to edit Master text styles</a:t>
            </a:r>
          </a:p>
          <a:p>
            <a:pPr lvl="1"/>
            <a:r>
              <a:rPr lang="x-none" dirty="0" smtClean="0"/>
              <a:t>Second level</a:t>
            </a:r>
          </a:p>
          <a:p>
            <a:pPr lvl="2"/>
            <a:r>
              <a:rPr lang="x-none" dirty="0" smtClean="0"/>
              <a:t>Third level</a:t>
            </a:r>
          </a:p>
          <a:p>
            <a:pPr lvl="3"/>
            <a:r>
              <a:rPr lang="x-none" dirty="0" smtClean="0"/>
              <a:t>Fourth level</a:t>
            </a:r>
          </a:p>
          <a:p>
            <a:pPr lvl="4"/>
            <a:r>
              <a:rPr lang="x-none" dirty="0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92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907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479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63313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63313"/>
            <a:ext cx="5111750" cy="5062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dirty="0" smtClean="0"/>
              <a:t>Click to edit Master text styles</a:t>
            </a:r>
          </a:p>
          <a:p>
            <a:pPr lvl="1"/>
            <a:r>
              <a:rPr lang="x-none" dirty="0" smtClean="0"/>
              <a:t>Second level</a:t>
            </a:r>
          </a:p>
          <a:p>
            <a:pPr lvl="2"/>
            <a:r>
              <a:rPr lang="x-none" dirty="0" smtClean="0"/>
              <a:t>Third level</a:t>
            </a:r>
          </a:p>
          <a:p>
            <a:pPr lvl="3"/>
            <a:r>
              <a:rPr lang="x-none" dirty="0" smtClean="0"/>
              <a:t>Fourth level</a:t>
            </a:r>
          </a:p>
          <a:p>
            <a:pPr lvl="4"/>
            <a:r>
              <a:rPr lang="x-none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225363"/>
            <a:ext cx="3008313" cy="39008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dirty="0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691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030424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15624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597162"/>
            <a:ext cx="5486400" cy="5750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dirty="0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655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107618"/>
            <a:ext cx="8229600" cy="906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74308"/>
            <a:ext cx="8229600" cy="38518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dirty="0" smtClean="0"/>
              <a:t>Click to edit Master text styles</a:t>
            </a:r>
          </a:p>
          <a:p>
            <a:pPr lvl="1"/>
            <a:r>
              <a:rPr lang="x-none" dirty="0" smtClean="0"/>
              <a:t>Second level</a:t>
            </a:r>
          </a:p>
          <a:p>
            <a:pPr lvl="2"/>
            <a:r>
              <a:rPr lang="x-none" dirty="0" smtClean="0"/>
              <a:t>Third level</a:t>
            </a:r>
          </a:p>
          <a:p>
            <a:pPr lvl="3"/>
            <a:r>
              <a:rPr lang="x-none" dirty="0" smtClean="0"/>
              <a:t>Fourth level</a:t>
            </a:r>
          </a:p>
          <a:p>
            <a:pPr lvl="4"/>
            <a:r>
              <a:rPr lang="x-none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4006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246649" y="-2"/>
            <a:ext cx="914400" cy="797487"/>
          </a:xfrm>
          <a:prstGeom prst="rect">
            <a:avLst/>
          </a:prstGeom>
          <a:solidFill>
            <a:srgbClr val="77AA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PUC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7438" y="14767"/>
            <a:ext cx="418535" cy="719999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7522744" y="-2"/>
            <a:ext cx="914400" cy="797487"/>
          </a:xfrm>
          <a:prstGeom prst="rect">
            <a:avLst/>
          </a:prstGeom>
          <a:solidFill>
            <a:srgbClr val="53A2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246649" cy="797485"/>
          </a:xfrm>
          <a:prstGeom prst="rect">
            <a:avLst/>
          </a:prstGeom>
          <a:solidFill>
            <a:srgbClr val="3F80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-1" y="6318755"/>
            <a:ext cx="9144001" cy="8059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5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8246649" y="-2"/>
            <a:ext cx="914400" cy="6858002"/>
          </a:xfrm>
          <a:prstGeom prst="rect">
            <a:avLst/>
          </a:prstGeom>
          <a:solidFill>
            <a:srgbClr val="77AA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7522744" y="-2"/>
            <a:ext cx="914400" cy="6858002"/>
          </a:xfrm>
          <a:prstGeom prst="rect">
            <a:avLst/>
          </a:prstGeom>
          <a:solidFill>
            <a:srgbClr val="53A2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246649" cy="6858000"/>
          </a:xfrm>
          <a:prstGeom prst="rect">
            <a:avLst/>
          </a:prstGeom>
          <a:solidFill>
            <a:srgbClr val="3F80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2736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2736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pic>
        <p:nvPicPr>
          <p:cNvPr id="10" name="Picture 9" descr="LogoPUC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7438" y="14767"/>
            <a:ext cx="418535" cy="719999"/>
          </a:xfrm>
          <a:prstGeom prst="rect">
            <a:avLst/>
          </a:prstGeom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50410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2016.2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78129" y="64006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570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16246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600200"/>
            <a:ext cx="716246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437143" y="-2"/>
            <a:ext cx="723906" cy="6858002"/>
          </a:xfrm>
          <a:prstGeom prst="rect">
            <a:avLst/>
          </a:prstGeom>
          <a:solidFill>
            <a:srgbClr val="77AA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8246648" y="-2"/>
            <a:ext cx="190495" cy="6858002"/>
          </a:xfrm>
          <a:prstGeom prst="rect">
            <a:avLst/>
          </a:prstGeom>
          <a:solidFill>
            <a:srgbClr val="53A2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8070447" y="0"/>
            <a:ext cx="176202" cy="6858000"/>
          </a:xfrm>
          <a:prstGeom prst="rect">
            <a:avLst/>
          </a:prstGeom>
          <a:solidFill>
            <a:srgbClr val="3F80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ogoPUC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7438" y="14767"/>
            <a:ext cx="418535" cy="719999"/>
          </a:xfrm>
          <a:prstGeom prst="rect">
            <a:avLst/>
          </a:prstGeom>
        </p:spPr>
      </p:pic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00654"/>
            <a:ext cx="4671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898989"/>
                </a:solidFill>
              </a:defRPr>
            </a:lvl1pPr>
          </a:lstStyle>
          <a:p>
            <a:r>
              <a:rPr lang="en-US" smtClean="0"/>
              <a:t>Introdução à Engenharia 2016.2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97251" y="64006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CA0112CE-C6CA-B74F-B91D-8A26D4185A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59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r>
              <a:rPr lang="en-US" dirty="0" smtClean="0"/>
              <a:t> à </a:t>
            </a:r>
            <a:r>
              <a:rPr lang="en-US" dirty="0" err="1" smtClean="0"/>
              <a:t>Engenharia</a:t>
            </a:r>
            <a:r>
              <a:rPr lang="en-US" dirty="0" smtClean="0"/>
              <a:t> 2017.1</a:t>
            </a:r>
            <a:endParaRPr lang="en-US" dirty="0"/>
          </a:p>
        </p:txBody>
      </p:sp>
      <p:sp>
        <p:nvSpPr>
          <p:cNvPr id="6" name="CaixaDeTexto 5"/>
          <p:cNvSpPr txBox="1"/>
          <p:nvPr/>
        </p:nvSpPr>
        <p:spPr>
          <a:xfrm>
            <a:off x="957533" y="4787660"/>
            <a:ext cx="67803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Membros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Grupo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1:</a:t>
            </a:r>
          </a:p>
          <a:p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Gabriel </a:t>
            </a:r>
            <a:r>
              <a:rPr lang="en-US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Carvalho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Rocha       </a:t>
            </a:r>
            <a:r>
              <a:rPr lang="en-US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Breno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Ricardo S. </a:t>
            </a:r>
            <a:r>
              <a:rPr lang="en-US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Alberigi</a:t>
            </a: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Alexandre A. Poggio Heine  Marcelo Drummond</a:t>
            </a:r>
          </a:p>
          <a:p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Henrique Le</a:t>
            </a:r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ã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Peres</a:t>
            </a:r>
          </a:p>
          <a:p>
            <a:endParaRPr lang="pt-BR" dirty="0"/>
          </a:p>
        </p:txBody>
      </p:sp>
      <p:pic>
        <p:nvPicPr>
          <p:cNvPr id="1026" name="Picture 2" descr="http://image.prntscr.com/image/cc6b0077ecee4ba59e02f7ff9597ff6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"/>
          <a:stretch/>
        </p:blipFill>
        <p:spPr bwMode="auto">
          <a:xfrm>
            <a:off x="1494623" y="259773"/>
            <a:ext cx="5706181" cy="428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806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021"/>
            <a:ext cx="7086600" cy="1470025"/>
          </a:xfrm>
        </p:spPr>
        <p:txBody>
          <a:bodyPr/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História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317952"/>
            <a:ext cx="7086600" cy="1957263"/>
          </a:xfrm>
        </p:spPr>
        <p:txBody>
          <a:bodyPr>
            <a:normAutofit fontScale="25000" lnSpcReduction="20000"/>
          </a:bodyPr>
          <a:lstStyle/>
          <a:p>
            <a:pPr algn="just" defTabSz="540000"/>
            <a:r>
              <a:rPr lang="pt-BR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7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 </a:t>
            </a:r>
            <a:r>
              <a:rPr lang="pt-BR" sz="7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dia, uma entidade muito </a:t>
            </a:r>
            <a:r>
              <a:rPr lang="pt-BR" sz="7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poderosa, </a:t>
            </a:r>
            <a:r>
              <a:rPr lang="pt-BR" sz="7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conhecida como “Game Master</a:t>
            </a:r>
            <a:r>
              <a:rPr lang="pt-BR" sz="7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”, </a:t>
            </a:r>
            <a:r>
              <a:rPr lang="pt-BR" sz="7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estava chegando ao fim do seu ciclo de </a:t>
            </a:r>
            <a:r>
              <a:rPr lang="pt-BR" sz="7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vida </a:t>
            </a:r>
            <a:r>
              <a:rPr lang="pt-BR" sz="7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pretendia passar seus poderes para um </a:t>
            </a:r>
            <a:r>
              <a:rPr lang="pt-BR" sz="7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sucessor. Com esse objetivo, </a:t>
            </a:r>
            <a:r>
              <a:rPr lang="pt-BR" sz="7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criou um torneio </a:t>
            </a:r>
            <a:r>
              <a:rPr lang="pt-BR" sz="7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chamado </a:t>
            </a:r>
            <a:r>
              <a:rPr lang="pt-BR" sz="7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“Battlecstasy”. Após ter essa </a:t>
            </a:r>
            <a:r>
              <a:rPr lang="pt-BR" sz="7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ideia, ele  invocou </a:t>
            </a:r>
            <a:r>
              <a:rPr lang="pt-BR" sz="7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lutadores </a:t>
            </a:r>
            <a:r>
              <a:rPr lang="pt-BR" sz="7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diferentes universos </a:t>
            </a:r>
            <a:r>
              <a:rPr lang="pt-BR" sz="7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digladiarem entre-si e </a:t>
            </a:r>
            <a:r>
              <a:rPr lang="pt-BR" sz="7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vencedor se tornaria </a:t>
            </a:r>
            <a:r>
              <a:rPr lang="pt-BR" sz="7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herdeiro de seus poderes </a:t>
            </a:r>
            <a:r>
              <a:rPr lang="pt-BR" sz="7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divinos, enquanto os outros deixariam de existir.</a:t>
            </a:r>
            <a:endParaRPr lang="en-US" sz="7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r>
              <a:rPr lang="en-US" dirty="0" smtClean="0"/>
              <a:t> à </a:t>
            </a:r>
            <a:r>
              <a:rPr lang="en-US" dirty="0" err="1" smtClean="0"/>
              <a:t>Engenharia</a:t>
            </a:r>
            <a:r>
              <a:rPr lang="en-US" dirty="0" smtClean="0"/>
              <a:t> 2017.1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18" y="3146589"/>
            <a:ext cx="6993082" cy="325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258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021"/>
            <a:ext cx="7086600" cy="1470025"/>
          </a:xfrm>
        </p:spPr>
        <p:txBody>
          <a:bodyPr/>
          <a:lstStyle/>
          <a:p>
            <a:pPr algn="ctr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ersonagens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r>
              <a:rPr lang="en-US" dirty="0" smtClean="0"/>
              <a:t> à </a:t>
            </a:r>
            <a:r>
              <a:rPr lang="en-US" dirty="0" err="1" smtClean="0"/>
              <a:t>Engenharia</a:t>
            </a:r>
            <a:r>
              <a:rPr lang="en-US" dirty="0" smtClean="0"/>
              <a:t> 2017.1</a:t>
            </a:r>
            <a:endParaRPr lang="en-US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9611782"/>
              </p:ext>
            </p:extLst>
          </p:nvPr>
        </p:nvGraphicFramePr>
        <p:xfrm>
          <a:off x="895700" y="1460889"/>
          <a:ext cx="6564973" cy="4650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1445"/>
                <a:gridCol w="3283528"/>
              </a:tblGrid>
              <a:tr h="2325255">
                <a:tc>
                  <a:txBody>
                    <a:bodyPr/>
                    <a:lstStyle/>
                    <a:p>
                      <a:pPr lvl="2" algn="just"/>
                      <a:r>
                        <a:rPr lang="en-US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Popeye:</a:t>
                      </a:r>
                    </a:p>
                    <a:p>
                      <a:pPr lvl="2" algn="just"/>
                      <a:r>
                        <a:rPr lang="en-US" sz="16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Conhecido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do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desenho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animado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“O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marinheiro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Popeye”,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pensou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que era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uma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competição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queda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braço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quer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provar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quem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é o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mais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forte.</a:t>
                      </a:r>
                      <a:endParaRPr lang="pt-BR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just"/>
                      <a:r>
                        <a:rPr lang="pt-BR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Morgiana</a:t>
                      </a:r>
                      <a:r>
                        <a:rPr lang="en-US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</a:p>
                    <a:p>
                      <a:pPr lvl="2" algn="just"/>
                      <a:r>
                        <a:rPr lang="en-US" sz="16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Personagem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“Magi: Labyrinth of Magic”,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pretende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reencontrar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seus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amigos, Alibaba e Aladdin, mas para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isso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ir</a:t>
                      </a:r>
                      <a:r>
                        <a:rPr lang="pt-BR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á participar do torneio.</a:t>
                      </a:r>
                      <a:endParaRPr lang="pt-BR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2325255">
                <a:tc>
                  <a:txBody>
                    <a:bodyPr/>
                    <a:lstStyle/>
                    <a:p>
                      <a:pPr lvl="2" algn="just"/>
                      <a:r>
                        <a:rPr lang="pt-BR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Cirno</a:t>
                      </a:r>
                      <a:r>
                        <a:rPr lang="en-US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US" sz="1600" b="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vl="2" algn="just"/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fada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do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gelo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 s</a:t>
                      </a:r>
                      <a:r>
                        <a:rPr lang="pt-BR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érie de jogos “Touhou Project”, se meteu no meio por pura má sorte e ainda está tentando entender o que está acontecendo.</a:t>
                      </a:r>
                      <a:endParaRPr lang="pt-BR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just"/>
                      <a:r>
                        <a:rPr lang="pt-BR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Chun-Li:</a:t>
                      </a:r>
                    </a:p>
                    <a:p>
                      <a:pPr lvl="2" algn="just"/>
                      <a:r>
                        <a:rPr lang="en-US" sz="16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Lutadora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 s</a:t>
                      </a:r>
                      <a:r>
                        <a:rPr lang="pt-BR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érie de jogos 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“Street Fighter”. Como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policial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que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ela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pt-BR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é, pretende reestabelecer a ordem e paz no mundo.</a:t>
                      </a:r>
                      <a:endParaRPr lang="pt-BR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015" y="1555279"/>
            <a:ext cx="679811" cy="1187896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213" y="1555279"/>
            <a:ext cx="812685" cy="129744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213" y="3967122"/>
            <a:ext cx="863198" cy="1068721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015" y="3923895"/>
            <a:ext cx="697919" cy="115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886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021"/>
            <a:ext cx="7086600" cy="1470025"/>
          </a:xfrm>
        </p:spPr>
        <p:txBody>
          <a:bodyPr/>
          <a:lstStyle/>
          <a:p>
            <a:pPr algn="ctr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ersonagens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r>
              <a:rPr lang="en-US" dirty="0" smtClean="0"/>
              <a:t> à </a:t>
            </a:r>
            <a:r>
              <a:rPr lang="en-US" dirty="0" err="1" smtClean="0"/>
              <a:t>Engenharia</a:t>
            </a:r>
            <a:r>
              <a:rPr lang="en-US" dirty="0" smtClean="0"/>
              <a:t> 2017.1</a:t>
            </a:r>
            <a:endParaRPr lang="en-US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597813"/>
              </p:ext>
            </p:extLst>
          </p:nvPr>
        </p:nvGraphicFramePr>
        <p:xfrm>
          <a:off x="895698" y="1460889"/>
          <a:ext cx="6637710" cy="4650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18855"/>
                <a:gridCol w="3318855"/>
              </a:tblGrid>
              <a:tr h="2325255">
                <a:tc>
                  <a:txBody>
                    <a:bodyPr/>
                    <a:lstStyle/>
                    <a:p>
                      <a:pPr lvl="2" algn="just"/>
                      <a:r>
                        <a:rPr lang="en-US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Ky</a:t>
                      </a:r>
                      <a:r>
                        <a:rPr lang="en-US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</a:p>
                    <a:p>
                      <a:pPr lvl="2" algn="just"/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Personagem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do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jogo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“Guilty Gear”,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pretende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retornar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seu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reino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</a:t>
                      </a:r>
                      <a:r>
                        <a:rPr lang="pt-BR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ós ter sido retirado dele pelo “Game Master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”.</a:t>
                      </a:r>
                      <a:endParaRPr lang="pt-BR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just"/>
                      <a:r>
                        <a:rPr lang="en-US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Bowser:</a:t>
                      </a:r>
                    </a:p>
                    <a:p>
                      <a:pPr lvl="2" algn="just"/>
                      <a:r>
                        <a:rPr lang="en-US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Um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dos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maiores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vil</a:t>
                      </a:r>
                      <a:r>
                        <a:rPr lang="pt-BR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ões da série de jogos 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“Super Mario Bros.”,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pretende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retornar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seu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castelo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e, no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processo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sequestrar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princesa</a:t>
                      </a:r>
                      <a:r>
                        <a:rPr lang="en-US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(Peach) </a:t>
                      </a:r>
                      <a:r>
                        <a:rPr lang="en-US" sz="16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novamente</a:t>
                      </a:r>
                      <a:r>
                        <a:rPr lang="pt-BR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  <a:endParaRPr lang="pt-BR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2325255">
                <a:tc>
                  <a:txBody>
                    <a:bodyPr/>
                    <a:lstStyle/>
                    <a:p>
                      <a:pPr lvl="2" algn="just"/>
                      <a:r>
                        <a:rPr lang="pt-BR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Dio Brando</a:t>
                      </a:r>
                      <a:r>
                        <a:rPr lang="en-US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endParaRPr lang="en-US" sz="1600" b="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vl="2" algn="just"/>
                      <a:r>
                        <a:rPr lang="en-US" sz="16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Um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vampiro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 s</a:t>
                      </a:r>
                      <a:r>
                        <a:rPr lang="pt-BR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érie de animações 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Jojo’s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Bizarre Adventure”,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pretende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se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tornar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pessoa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mais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forte do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mundo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e,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enfim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derrotar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 fa</a:t>
                      </a:r>
                      <a:r>
                        <a:rPr lang="pt-BR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mília Joestar (inimiga dele).</a:t>
                      </a:r>
                      <a:endParaRPr lang="pt-BR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just"/>
                      <a:r>
                        <a:rPr lang="pt-BR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Archer (Emiya):</a:t>
                      </a:r>
                    </a:p>
                    <a:p>
                      <a:pPr lvl="2" algn="just"/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Um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espírito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heróico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série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jogos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animações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“Fate”,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pretende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obter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os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poderes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do “Game Master” para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destruir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o Santo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Graal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uma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vez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por</a:t>
                      </a:r>
                      <a:r>
                        <a:rPr lang="en-US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todas</a:t>
                      </a:r>
                      <a:r>
                        <a:rPr lang="pt-BR" sz="16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  <a:endParaRPr lang="pt-BR" sz="16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" name="Image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73" y="4131806"/>
            <a:ext cx="991245" cy="1171909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610" y="1525895"/>
            <a:ext cx="1369746" cy="1237418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100" y="1676325"/>
            <a:ext cx="955964" cy="1086988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1" t="10760" r="5548" b="3302"/>
          <a:stretch/>
        </p:blipFill>
        <p:spPr>
          <a:xfrm>
            <a:off x="4114800" y="4108760"/>
            <a:ext cx="1184564" cy="119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732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021"/>
            <a:ext cx="7086600" cy="1470025"/>
          </a:xfrm>
        </p:spPr>
        <p:txBody>
          <a:bodyPr/>
          <a:lstStyle/>
          <a:p>
            <a:pPr algn="ctr"/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Golpes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Especiais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r>
              <a:rPr lang="en-US" dirty="0" smtClean="0"/>
              <a:t> à </a:t>
            </a:r>
            <a:r>
              <a:rPr lang="en-US" dirty="0" err="1" smtClean="0"/>
              <a:t>Engenharia</a:t>
            </a:r>
            <a:r>
              <a:rPr lang="en-US" dirty="0" smtClean="0"/>
              <a:t> 2017.1</a:t>
            </a:r>
            <a:endParaRPr lang="en-US" dirty="0"/>
          </a:p>
        </p:txBody>
      </p:sp>
      <p:pic>
        <p:nvPicPr>
          <p:cNvPr id="10" name="Imagem 9" descr="C:\Users\User\Desktop\PUC\Introducao á Eng\ENG1000\Battlecstasy\Archer especial 2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94" t="37719" r="42478"/>
          <a:stretch/>
        </p:blipFill>
        <p:spPr bwMode="auto">
          <a:xfrm>
            <a:off x="452436" y="1381788"/>
            <a:ext cx="1446415" cy="1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m 10" descr="C:\Users\User\Desktop\PUC\Introducao á Eng\ENG1000\Battlecstasy\Bowser fogo.pn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69" t="25701" r="33168" b="33197"/>
          <a:stretch/>
        </p:blipFill>
        <p:spPr bwMode="auto">
          <a:xfrm>
            <a:off x="2375058" y="1581295"/>
            <a:ext cx="1612669" cy="1296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agem 13" descr="C:\Users\User\Desktop\PUC\Introducao á Eng\ENG1000\Battlecstasy\Chun li turbilhao de chutes.png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3" t="21456" r="27910" b="19596"/>
          <a:stretch/>
        </p:blipFill>
        <p:spPr bwMode="auto">
          <a:xfrm>
            <a:off x="4463934" y="1634927"/>
            <a:ext cx="1454728" cy="1243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Imagem 14" descr="C:\Users\User\Desktop\PUC\Introducao á Eng\ENG1000\Battlecstasy\Cirno Marreta de gelo.png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38" t="26582" r="31949" b="23149"/>
          <a:stretch/>
        </p:blipFill>
        <p:spPr bwMode="auto">
          <a:xfrm>
            <a:off x="6305203" y="1712567"/>
            <a:ext cx="1246910" cy="116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118102" y="2632600"/>
            <a:ext cx="8577009" cy="941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Rho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Aias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Lança-chamas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	   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Turbilhão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de chutes	 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Marreta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gelo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Imagem 17" descr="C:\Users\User\Desktop\PUC\Introducao á Eng\ENG1000\Battlecstasy\Dio ataque de stand.png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06" t="19619" r="28613" b="25720"/>
          <a:stretch/>
        </p:blipFill>
        <p:spPr bwMode="auto">
          <a:xfrm>
            <a:off x="118102" y="3875752"/>
            <a:ext cx="1449964" cy="105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Imagem 18" descr="C:\Users\User\Desktop\PUC\Introducao á Eng\ENG1000\Battlecstasy\Ky X-sword.png"/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24" t="23189" r="38290" b="18923"/>
          <a:stretch/>
        </p:blipFill>
        <p:spPr bwMode="auto">
          <a:xfrm>
            <a:off x="1961803" y="3775055"/>
            <a:ext cx="1612670" cy="1438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Imagem 19" descr="C:\Users\User\Desktop\PUC\Introducao á Eng\ENG1000\Battlecstasy\Morgiana Pilar de fogo.png"/>
          <p:cNvPicPr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2" r="17876" b="10533"/>
          <a:stretch/>
        </p:blipFill>
        <p:spPr bwMode="auto">
          <a:xfrm>
            <a:off x="4389119" y="3875752"/>
            <a:ext cx="1379913" cy="1359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Imagem 20" descr="C:\Users\User\Desktop\PUC\Introducao á Eng\ENG1000\Battlecstasy\Sprites\Popeye PNG_1\Popeye_0-31.png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458" y="3875752"/>
            <a:ext cx="976399" cy="1200493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100614" y="4943603"/>
            <a:ext cx="8577009" cy="941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Ataque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de Stand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	X-Sword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	       Pilar de Fogo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	 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Espinafre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87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021"/>
            <a:ext cx="7086600" cy="1470025"/>
          </a:xfrm>
        </p:spPr>
        <p:txBody>
          <a:bodyPr/>
          <a:lstStyle/>
          <a:p>
            <a:pPr algn="ctr"/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Golpes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Super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r>
              <a:rPr lang="en-US" dirty="0" smtClean="0"/>
              <a:t> à </a:t>
            </a:r>
            <a:r>
              <a:rPr lang="en-US" dirty="0" err="1" smtClean="0"/>
              <a:t>Engenharia</a:t>
            </a:r>
            <a:r>
              <a:rPr lang="en-US" dirty="0" smtClean="0"/>
              <a:t> 2017.1</a:t>
            </a:r>
            <a:endParaRPr lang="en-US" dirty="0"/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118102" y="2632600"/>
            <a:ext cx="8577009" cy="941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Unlimited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Bladeworks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	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Casco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turbinado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	     Tornado	  	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Rajada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gelo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100614" y="4943603"/>
            <a:ext cx="8577009" cy="941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The World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Espada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de Luz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	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Chamas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de Amon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Soco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ciclone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Imagem 15" descr="C:\Users\User\Desktop\PUC\Introducao á Eng\ENG1000\Battlecstasy\Sprites\Popeye PNG_1\Popeye_20-44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4308452"/>
            <a:ext cx="1600200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Imagem 22" descr="C:\Users\User\Desktop\PUC\Introducao á Eng\ENG1000\Battlecstasy\Morgiana Chamas de Amon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5793" y="3880462"/>
            <a:ext cx="1638300" cy="1228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Imagem 23" descr="C:\Users\User\Desktop\PUC\Introducao á Eng\ENG1000\Battlecstasy\Ky Espada de luz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672" y="3513230"/>
            <a:ext cx="2532377" cy="2004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agem 24" descr="C:\Users\User\Desktop\PUC\Introducao á Eng\ENG1000\Battlecstasy\Dio The World.pn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02" y="3793776"/>
            <a:ext cx="1820488" cy="1322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Imagem 25" descr="C:\Users\User\Desktop\PUC\Introducao á Eng\ENG1000\Battlecstasy\Cirno rajada de gelo.png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1" t="30441" r="31579" b="21729"/>
          <a:stretch/>
        </p:blipFill>
        <p:spPr bwMode="auto">
          <a:xfrm>
            <a:off x="6384174" y="1634927"/>
            <a:ext cx="1388225" cy="1124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Imagem 26" descr="C:\Users\User\Desktop\PUC\Introducao á Eng\ENG1000\Battlecstasy\Chun-Li Furacao.png"/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7" t="8657" r="20003" b="24159"/>
          <a:stretch/>
        </p:blipFill>
        <p:spPr bwMode="auto">
          <a:xfrm>
            <a:off x="4155807" y="1788708"/>
            <a:ext cx="1645920" cy="1147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Imagem 27" descr="C:\Users\User\Desktop\PUC\Introducao á Eng\ENG1000\Battlecstasy\Sprites\Bowser\Bowser_420-2.png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595" y="2117423"/>
            <a:ext cx="1567000" cy="677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Imagem 28" descr="C:\Users\User\Desktop\PUC\Introducao á Eng\ENG1000\Battlecstasy\Archer especial.png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02" y="1621378"/>
            <a:ext cx="1943454" cy="1325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15551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5143"/>
            <a:ext cx="8229600" cy="353684"/>
          </a:xfrm>
        </p:spPr>
        <p:txBody>
          <a:bodyPr>
            <a:noAutofit/>
          </a:bodyPr>
          <a:lstStyle/>
          <a:p>
            <a:pPr algn="just"/>
            <a:r>
              <a:rPr lang="en-US" dirty="0" err="1" smtClean="0">
                <a:latin typeface="Arial" pitchFamily="34" charset="0"/>
                <a:cs typeface="Arial" pitchFamily="34" charset="0"/>
              </a:rPr>
              <a:t>Escolha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de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personagem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e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fase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0498" y="2424023"/>
            <a:ext cx="3114136" cy="390614"/>
          </a:xfrm>
        </p:spPr>
        <p:txBody>
          <a:bodyPr>
            <a:noAutofit/>
          </a:bodyPr>
          <a:lstStyle/>
          <a:p>
            <a:r>
              <a:rPr lang="en-US" dirty="0" err="1" smtClean="0">
                <a:latin typeface="Arial" pitchFamily="34" charset="0"/>
                <a:cs typeface="Arial" pitchFamily="34" charset="0"/>
              </a:rPr>
              <a:t>Seleção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de arena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033" y="2553419"/>
            <a:ext cx="4097547" cy="261218"/>
          </a:xfrm>
        </p:spPr>
        <p:txBody>
          <a:bodyPr>
            <a:noAutofit/>
          </a:bodyPr>
          <a:lstStyle/>
          <a:p>
            <a:r>
              <a:rPr lang="en-US" dirty="0" err="1" smtClean="0">
                <a:latin typeface="Arial" pitchFamily="34" charset="0"/>
                <a:cs typeface="Arial" pitchFamily="34" charset="0"/>
              </a:rPr>
              <a:t>Seleção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de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personagem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r>
              <a:rPr lang="en-US" dirty="0" smtClean="0"/>
              <a:t> à </a:t>
            </a:r>
            <a:r>
              <a:rPr lang="en-US" dirty="0" err="1" smtClean="0"/>
              <a:t>Engenharia</a:t>
            </a:r>
            <a:r>
              <a:rPr lang="en-US" dirty="0" smtClean="0"/>
              <a:t> 2017.1</a:t>
            </a:r>
            <a:endParaRPr lang="en-US" dirty="0"/>
          </a:p>
        </p:txBody>
      </p:sp>
      <p:pic>
        <p:nvPicPr>
          <p:cNvPr id="8" name="Espaço Reservado para Conteúdo 7" descr="C:\Users\User\Desktop\PUC\Introducao á Eng\ENG1000\Battlecstasy\Menu selecao de fases.png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054548"/>
            <a:ext cx="4040188" cy="3030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Espaço Reservado para Conteúdo 8" descr="C:\Users\User\Desktop\PUC\Introducao á Eng\ENG1000\Battlecstasy\Selecao de personagens.png"/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025" y="3435396"/>
            <a:ext cx="4041775" cy="22684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6135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r>
              <a:rPr lang="en-US" dirty="0" smtClean="0"/>
              <a:t> à </a:t>
            </a:r>
            <a:r>
              <a:rPr lang="en-US" dirty="0" err="1" smtClean="0"/>
              <a:t>Engenharia</a:t>
            </a:r>
            <a:r>
              <a:rPr lang="en-US" dirty="0" smtClean="0"/>
              <a:t> 2017.1</a:t>
            </a:r>
            <a:endParaRPr lang="en-US" dirty="0"/>
          </a:p>
        </p:txBody>
      </p:sp>
      <p:pic>
        <p:nvPicPr>
          <p:cNvPr id="6" name="Espaço Reservado para Conteúdo 5" descr="C:\Users\User\Desktop\PUC\Introducao á Eng\ENG1000\Battlecstasy\Tela de luta com indicacoes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996" y="2161807"/>
            <a:ext cx="4588626" cy="408936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ixaDeTexto 6"/>
          <p:cNvSpPr txBox="1"/>
          <p:nvPr/>
        </p:nvSpPr>
        <p:spPr>
          <a:xfrm>
            <a:off x="0" y="2161808"/>
            <a:ext cx="4641011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pt-BR" sz="2000" dirty="0" smtClean="0">
                <a:latin typeface="Arial" pitchFamily="34" charset="0"/>
                <a:cs typeface="Arial" pitchFamily="34" charset="0"/>
              </a:rPr>
              <a:t>1)Barra de </a:t>
            </a:r>
            <a:r>
              <a:rPr lang="pt-BR" sz="2000" dirty="0" smtClean="0">
                <a:latin typeface="Arial" pitchFamily="34" charset="0"/>
                <a:cs typeface="Arial" pitchFamily="34" charset="0"/>
              </a:rPr>
              <a:t>vida</a:t>
            </a:r>
            <a:endParaRPr lang="pt-BR" sz="2000" dirty="0" smtClean="0">
              <a:latin typeface="Arial" pitchFamily="34" charset="0"/>
              <a:cs typeface="Arial" pitchFamily="34" charset="0"/>
            </a:endParaRPr>
          </a:p>
          <a:p>
            <a:pPr lvl="0" algn="just">
              <a:lnSpc>
                <a:spcPct val="150000"/>
              </a:lnSpc>
            </a:pPr>
            <a:r>
              <a:rPr lang="pt-BR" sz="2000" dirty="0" smtClean="0">
                <a:latin typeface="Arial" pitchFamily="34" charset="0"/>
                <a:cs typeface="Arial" pitchFamily="34" charset="0"/>
              </a:rPr>
              <a:t>2)Retrato</a:t>
            </a:r>
            <a:endParaRPr lang="pt-BR" sz="2000" dirty="0" smtClean="0">
              <a:latin typeface="Arial" pitchFamily="34" charset="0"/>
              <a:cs typeface="Arial" pitchFamily="34" charset="0"/>
            </a:endParaRPr>
          </a:p>
          <a:p>
            <a:pPr lvl="0" algn="just">
              <a:lnSpc>
                <a:spcPct val="150000"/>
              </a:lnSpc>
            </a:pPr>
            <a:r>
              <a:rPr lang="pt-BR" sz="2000" dirty="0" smtClean="0">
                <a:latin typeface="Arial" pitchFamily="34" charset="0"/>
                <a:cs typeface="Arial" pitchFamily="34" charset="0"/>
              </a:rPr>
              <a:t>3)Animação do personagem </a:t>
            </a:r>
            <a:r>
              <a:rPr lang="pt-BR" sz="2000" dirty="0" smtClean="0">
                <a:latin typeface="Arial" pitchFamily="34" charset="0"/>
                <a:cs typeface="Arial" pitchFamily="34" charset="0"/>
              </a:rPr>
              <a:t>escolhido</a:t>
            </a:r>
            <a:endParaRPr lang="pt-BR" sz="2000" dirty="0" smtClean="0">
              <a:latin typeface="Arial" pitchFamily="34" charset="0"/>
              <a:cs typeface="Arial" pitchFamily="34" charset="0"/>
            </a:endParaRPr>
          </a:p>
          <a:p>
            <a:pPr lvl="0" algn="just">
              <a:lnSpc>
                <a:spcPct val="150000"/>
              </a:lnSpc>
            </a:pPr>
            <a:r>
              <a:rPr lang="pt-BR" sz="2000" dirty="0" smtClean="0">
                <a:latin typeface="Arial" pitchFamily="34" charset="0"/>
                <a:cs typeface="Arial" pitchFamily="34" charset="0"/>
              </a:rPr>
              <a:t>4)Nome do </a:t>
            </a:r>
            <a:r>
              <a:rPr lang="pt-BR" sz="2000" dirty="0" smtClean="0">
                <a:latin typeface="Arial" pitchFamily="34" charset="0"/>
                <a:cs typeface="Arial" pitchFamily="34" charset="0"/>
              </a:rPr>
              <a:t>personagem</a:t>
            </a:r>
            <a:endParaRPr lang="pt-BR" sz="2000" dirty="0" smtClean="0">
              <a:latin typeface="Arial" pitchFamily="34" charset="0"/>
              <a:cs typeface="Arial" pitchFamily="34" charset="0"/>
            </a:endParaRPr>
          </a:p>
          <a:p>
            <a:pPr lvl="0" algn="just">
              <a:lnSpc>
                <a:spcPct val="150000"/>
              </a:lnSpc>
            </a:pPr>
            <a:r>
              <a:rPr lang="pt-BR" sz="2000" dirty="0" smtClean="0">
                <a:latin typeface="Arial" pitchFamily="34" charset="0"/>
                <a:cs typeface="Arial" pitchFamily="34" charset="0"/>
              </a:rPr>
              <a:t>5)Cronômetro</a:t>
            </a:r>
            <a:endParaRPr lang="pt-BR" sz="2000" dirty="0" smtClean="0">
              <a:latin typeface="Arial" pitchFamily="34" charset="0"/>
              <a:cs typeface="Arial" pitchFamily="34" charset="0"/>
            </a:endParaRPr>
          </a:p>
          <a:p>
            <a:pPr lvl="0" algn="just">
              <a:lnSpc>
                <a:spcPct val="150000"/>
              </a:lnSpc>
            </a:pPr>
            <a:r>
              <a:rPr lang="pt-BR" sz="2000" dirty="0" smtClean="0">
                <a:latin typeface="Arial" pitchFamily="34" charset="0"/>
                <a:cs typeface="Arial" pitchFamily="34" charset="0"/>
              </a:rPr>
              <a:t>6)Barra de </a:t>
            </a:r>
            <a:r>
              <a:rPr lang="pt-BR" sz="2000" dirty="0" err="1" smtClean="0">
                <a:latin typeface="Arial" pitchFamily="34" charset="0"/>
                <a:cs typeface="Arial" pitchFamily="34" charset="0"/>
              </a:rPr>
              <a:t>super</a:t>
            </a:r>
            <a:endParaRPr lang="pt-BR" sz="2000" dirty="0" smtClean="0">
              <a:latin typeface="Arial" pitchFamily="34" charset="0"/>
              <a:cs typeface="Arial" pitchFamily="34" charset="0"/>
            </a:endParaRPr>
          </a:p>
          <a:p>
            <a:pPr lvl="0" algn="just">
              <a:lnSpc>
                <a:spcPct val="150000"/>
              </a:lnSpc>
            </a:pPr>
            <a:r>
              <a:rPr lang="pt-BR" sz="2000" dirty="0" smtClean="0">
                <a:latin typeface="Arial" pitchFamily="34" charset="0"/>
                <a:cs typeface="Arial" pitchFamily="34" charset="0"/>
              </a:rPr>
              <a:t>7)Cenário</a:t>
            </a:r>
            <a:endParaRPr lang="pt-BR" sz="2000" dirty="0" smtClean="0">
              <a:latin typeface="Arial" pitchFamily="34" charset="0"/>
              <a:cs typeface="Arial" pitchFamily="34" charset="0"/>
            </a:endParaRPr>
          </a:p>
          <a:p>
            <a:endParaRPr lang="pt-BR" dirty="0"/>
          </a:p>
        </p:txBody>
      </p:sp>
      <p:sp>
        <p:nvSpPr>
          <p:cNvPr id="9" name="Título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latin typeface="Arial" pitchFamily="34" charset="0"/>
                <a:cs typeface="Arial" pitchFamily="34" charset="0"/>
              </a:rPr>
              <a:t>Interface do jogo (HUD)</a:t>
            </a:r>
            <a:endParaRPr lang="pt-BR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227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Modos de jogar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>
                <a:latin typeface="Arial" pitchFamily="34" charset="0"/>
                <a:cs typeface="Arial" pitchFamily="34" charset="0"/>
              </a:rPr>
              <a:t>Controle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1" name="Espaço Reservado para Conteúdo 10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97" y="2764871"/>
            <a:ext cx="4515185" cy="3518234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mtClean="0">
                <a:latin typeface="Arial" pitchFamily="34" charset="0"/>
                <a:cs typeface="Arial" pitchFamily="34" charset="0"/>
              </a:rPr>
              <a:t>Teclado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Espaço Reservado para Conteúdo 11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025" y="3069125"/>
            <a:ext cx="4510841" cy="3213979"/>
          </a:xfrm>
        </p:spPr>
      </p:pic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Introdução à Engenharia 2017.1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135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364</Words>
  <Application>Microsoft Office PowerPoint</Application>
  <PresentationFormat>Apresentação na tela (4:3)</PresentationFormat>
  <Paragraphs>53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Office Theme</vt:lpstr>
      <vt:lpstr>Custom Design</vt:lpstr>
      <vt:lpstr>1_Custom Design</vt:lpstr>
      <vt:lpstr>Apresentação do PowerPoint</vt:lpstr>
      <vt:lpstr>História</vt:lpstr>
      <vt:lpstr>Personagens</vt:lpstr>
      <vt:lpstr>Personagens</vt:lpstr>
      <vt:lpstr>Golpes Especiais</vt:lpstr>
      <vt:lpstr>Golpes Super</vt:lpstr>
      <vt:lpstr>Escolha de personagem e fase</vt:lpstr>
      <vt:lpstr>Interface do jogo (HUD)</vt:lpstr>
      <vt:lpstr>Modos de jogar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Perla</dc:creator>
  <cp:lastModifiedBy>ALEXANDRE AUGUSTO POGGIO HEINE</cp:lastModifiedBy>
  <cp:revision>51</cp:revision>
  <dcterms:created xsi:type="dcterms:W3CDTF">2016-08-13T14:36:45Z</dcterms:created>
  <dcterms:modified xsi:type="dcterms:W3CDTF">2017-05-03T13:55:52Z</dcterms:modified>
</cp:coreProperties>
</file>

<file path=docProps/thumbnail.jpeg>
</file>